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</p:sldIdLst>
  <p:sldSz cx="32918400" cy="43891200"/>
  <p:notesSz cx="5800725" cy="9094788"/>
  <p:embeddedFontLst>
    <p:embeddedFont>
      <p:font typeface="Amaranth" panose="020B0604020202020204" charset="0"/>
      <p:regular r:id="rId3"/>
    </p:embeddedFont>
    <p:embeddedFont>
      <p:font typeface="Arabic Typesetting" panose="03020402040406030203" pitchFamily="66" charset="-78"/>
      <p:regular r:id="rId4"/>
    </p:embeddedFont>
    <p:embeddedFont>
      <p:font typeface="Titillium Web" panose="00000500000000000000" pitchFamily="2" charset="0"/>
      <p:regular r:id="rId5"/>
    </p:embeddedFont>
  </p:embeddedFontLst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9300" kern="1200">
        <a:solidFill>
          <a:schemeClr val="tx1"/>
        </a:solidFill>
        <a:latin typeface="Arial"/>
        <a:ea typeface="+mn-ea"/>
        <a:cs typeface="+mn-cs"/>
      </a:defRPr>
    </a:lvl6pPr>
    <a:lvl7pPr marL="2743200" algn="l" defTabSz="914400" rtl="0" eaLnBrk="1" latinLnBrk="0" hangingPunct="1">
      <a:defRPr sz="9300" kern="1200">
        <a:solidFill>
          <a:schemeClr val="tx1"/>
        </a:solidFill>
        <a:latin typeface="Arial"/>
        <a:ea typeface="+mn-ea"/>
        <a:cs typeface="+mn-cs"/>
      </a:defRPr>
    </a:lvl7pPr>
    <a:lvl8pPr marL="3200400" algn="l" defTabSz="914400" rtl="0" eaLnBrk="1" latinLnBrk="0" hangingPunct="1">
      <a:defRPr sz="9300" kern="1200">
        <a:solidFill>
          <a:schemeClr val="tx1"/>
        </a:solidFill>
        <a:latin typeface="Arial"/>
        <a:ea typeface="+mn-ea"/>
        <a:cs typeface="+mn-cs"/>
      </a:defRPr>
    </a:lvl8pPr>
    <a:lvl9pPr marL="3657600" algn="l" defTabSz="914400" rtl="0" eaLnBrk="1" latinLnBrk="0" hangingPunct="1">
      <a:defRPr sz="9300" kern="1200"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1138" y="29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6" y="13635568"/>
            <a:ext cx="27979688" cy="9406467"/>
          </a:xfrm>
        </p:spPr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3" y="24870834"/>
            <a:ext cx="23043356" cy="11218333"/>
          </a:xfrm>
        </p:spPr>
        <p:txBody>
          <a:bodyPr/>
          <a:lstStyle>
            <a:defPPr>
              <a:defRPr kern="1200"/>
            </a:defPPr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E9E44D62-E9B9-4A1F-9D60-78A1B8BD2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2747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8A277C51-0625-40F0-8A02-D153CC2D7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5903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080" y="1756833"/>
            <a:ext cx="7406878" cy="37450185"/>
          </a:xfrm>
        </p:spPr>
        <p:txBody>
          <a:bodyPr vert="eaVert"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444" y="1756833"/>
            <a:ext cx="22106334" cy="37450185"/>
          </a:xfrm>
        </p:spPr>
        <p:txBody>
          <a:bodyPr vert="eaVert"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6C9A1A37-7051-412A-8F35-8483CD8F4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70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D772C493-C7EB-4BEF-9EB3-C72AA1A17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2216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28204585"/>
            <a:ext cx="27980878" cy="8716433"/>
          </a:xfrm>
        </p:spPr>
        <p:txBody>
          <a:bodyPr anchor="t"/>
          <a:lstStyle>
            <a:defPPr>
              <a:defRPr kern="1200"/>
            </a:defPPr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18603384"/>
            <a:ext cx="27980878" cy="9601200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3239EF23-2AC5-4B50-8C9E-5F8D49668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2582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444" y="10240433"/>
            <a:ext cx="14756606" cy="28966585"/>
          </a:xfrm>
        </p:spPr>
        <p:txBody>
          <a:bodyPr/>
          <a:lstStyle>
            <a:defPPr>
              <a:defRPr kern="1200"/>
            </a:defPPr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6352" y="10240433"/>
            <a:ext cx="14756606" cy="28966585"/>
          </a:xfrm>
        </p:spPr>
        <p:txBody>
          <a:bodyPr/>
          <a:lstStyle>
            <a:defPPr>
              <a:defRPr kern="1200"/>
            </a:defPPr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0BBD8762-0F6F-41F2-8E1E-C5EF6CE7F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9722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9825568"/>
            <a:ext cx="14544675" cy="4093633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13919200"/>
            <a:ext cx="14544675" cy="25287816"/>
          </a:xfrm>
        </p:spPr>
        <p:txBody>
          <a:bodyPr/>
          <a:lstStyle>
            <a:defPPr>
              <a:defRPr kern="1200"/>
            </a:defPPr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8" y="9825568"/>
            <a:ext cx="14550630" cy="4093633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8" y="13919200"/>
            <a:ext cx="14550630" cy="25287816"/>
          </a:xfrm>
        </p:spPr>
        <p:txBody>
          <a:bodyPr/>
          <a:lstStyle>
            <a:defPPr>
              <a:defRPr kern="1200"/>
            </a:defPPr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C245EB89-E1F0-4213-BFCF-D6A06A13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5668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F9249905-9305-4041-8B60-8DE0824E8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1219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97C76933-D99D-4DC1-BD09-1072CC92B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49367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1748367"/>
            <a:ext cx="10829925" cy="7435851"/>
          </a:xfrm>
        </p:spPr>
        <p:txBody>
          <a:bodyPr anchor="b"/>
          <a:lstStyle>
            <a:defPPr>
              <a:defRPr kern="1200"/>
            </a:defPPr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1748367"/>
            <a:ext cx="18402300" cy="37458650"/>
          </a:xfrm>
        </p:spPr>
        <p:txBody>
          <a:bodyPr/>
          <a:lstStyle>
            <a:defPPr>
              <a:defRPr kern="1200"/>
            </a:defPPr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9184217"/>
            <a:ext cx="10829925" cy="30022800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EF6A5529-8465-4E7D-9DB8-D374C51CD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111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7" y="30723418"/>
            <a:ext cx="19751280" cy="3627967"/>
          </a:xfrm>
        </p:spPr>
        <p:txBody>
          <a:bodyPr anchor="b"/>
          <a:lstStyle>
            <a:defPPr>
              <a:defRPr kern="1200"/>
            </a:defPPr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7" y="3922184"/>
            <a:ext cx="19751280" cy="26333450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7" y="34351385"/>
            <a:ext cx="19751280" cy="5149849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3C022C6C-C3BF-4CE1-8842-0AC597017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1050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45444" y="1756833"/>
            <a:ext cx="29627512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8" tIns="235129" rIns="470258" bIns="235129" anchor="ctr" anchorCtr="0" compatLnSpc="1">
            <a:prstTxWarp prst="textNoShape">
              <a:avLst/>
            </a:prstTxWarp>
          </a:bodyPr>
          <a:lstStyle>
            <a:defPPr>
              <a:defRPr kern="1200"/>
            </a:def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45444" y="10240433"/>
            <a:ext cx="29627512" cy="28966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8" tIns="235129" rIns="470258" bIns="235129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45444" y="39969015"/>
            <a:ext cx="768191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8" tIns="235129" rIns="470258" bIns="235129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defTabSz="3526631">
              <a:defRPr sz="5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6644" y="39969015"/>
            <a:ext cx="1042511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8" tIns="235129" rIns="470258" bIns="235129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ctr" defTabSz="3526631">
              <a:defRPr sz="5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044" y="39969015"/>
            <a:ext cx="768191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8" tIns="235129" rIns="470258" bIns="235129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 defTabSz="3526631">
              <a:defRPr sz="5400" smtClean="0">
                <a:latin typeface="Arial" pitchFamily="34" charset="0"/>
              </a:defRPr>
            </a:lvl1pPr>
          </a:lstStyle>
          <a:p>
            <a:pPr>
              <a:defRPr/>
            </a:pPr>
            <a:fld id="{25043CB6-A91D-4176-912B-555F54C38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New picture"/>
          <p:cNvPicPr/>
          <p:nvPr/>
        </p:nvPicPr>
        <p:blipFill>
          <a:blip r:embed="rId13"/>
          <a:stretch>
            <a:fillRect/>
          </a:stretch>
        </p:blipFill>
        <p:spPr>
          <a:xfrm rot="16200000">
            <a:off x="-11074400" y="21945600"/>
            <a:ext cx="14274800" cy="3937000"/>
          </a:xfrm>
          <a:prstGeom prst="rect">
            <a:avLst/>
          </a:prstGeom>
        </p:spPr>
      </p:pic>
      <p:pic>
        <p:nvPicPr>
          <p:cNvPr id="1032" name="New picture"/>
          <p:cNvPicPr/>
          <p:nvPr/>
        </p:nvPicPr>
        <p:blipFill>
          <a:blip r:embed="rId13"/>
          <a:stretch>
            <a:fillRect/>
          </a:stretch>
        </p:blipFill>
        <p:spPr>
          <a:xfrm rot="5400000">
            <a:off x="29718000" y="21945600"/>
            <a:ext cx="14274800" cy="3937000"/>
          </a:xfrm>
          <a:prstGeom prst="rect">
            <a:avLst/>
          </a:prstGeom>
        </p:spPr>
      </p:pic>
      <p:pic>
        <p:nvPicPr>
          <p:cNvPr id="1033" name="New picture"/>
          <p:cNvPicPr/>
          <p:nvPr/>
        </p:nvPicPr>
        <p:blipFill>
          <a:blip r:embed="rId14"/>
          <a:stretch>
            <a:fillRect/>
          </a:stretch>
        </p:blipFill>
        <p:spPr>
          <a:xfrm>
            <a:off x="1460500" y="44399200"/>
            <a:ext cx="29997400" cy="1447800"/>
          </a:xfrm>
          <a:prstGeom prst="rect">
            <a:avLst/>
          </a:prstGeom>
        </p:spPr>
      </p:pic>
      <p:sp>
        <p:nvSpPr>
          <p:cNvPr id="1034" name="New shape"/>
          <p:cNvSpPr/>
          <p:nvPr/>
        </p:nvSpPr>
        <p:spPr>
          <a:xfrm>
            <a:off x="1460500" y="44970700"/>
            <a:ext cx="16459200" cy="127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sz="4560">
                <a:solidFill>
                  <a:srgbClr val="808080"/>
                </a:solidFill>
              </a:rPr>
              <a:t>Template ID: conceptualizingcobalt  Size: 36x48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defPPr>
        <a:defRPr kern="1200"/>
      </a:defPPr>
      <a:lvl1pPr algn="ctr" defTabSz="3526631" rtl="0" eaLnBrk="0" fontAlgn="base" hangingPunct="0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+mj-lt"/>
          <a:ea typeface="+mj-ea"/>
          <a:cs typeface="+mj-cs"/>
        </a:defRPr>
      </a:lvl1pPr>
      <a:lvl2pPr algn="ctr" defTabSz="3526631" rtl="0" eaLnBrk="0" fontAlgn="base" hangingPunct="0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Arial" pitchFamily="34" charset="0"/>
        </a:defRPr>
      </a:lvl2pPr>
      <a:lvl3pPr algn="ctr" defTabSz="3526631" rtl="0" eaLnBrk="0" fontAlgn="base" hangingPunct="0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Arial" pitchFamily="34" charset="0"/>
        </a:defRPr>
      </a:lvl3pPr>
      <a:lvl4pPr algn="ctr" defTabSz="3526631" rtl="0" eaLnBrk="0" fontAlgn="base" hangingPunct="0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Arial" pitchFamily="34" charset="0"/>
        </a:defRPr>
      </a:lvl4pPr>
      <a:lvl5pPr algn="ctr" defTabSz="3526631" rtl="0" eaLnBrk="0" fontAlgn="base" hangingPunct="0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Arial" pitchFamily="34" charset="0"/>
        </a:defRPr>
      </a:lvl5pPr>
      <a:lvl6pPr marL="342900" algn="ctr" defTabSz="3526631" rtl="0" fontAlgn="base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Arial" pitchFamily="34" charset="0"/>
        </a:defRPr>
      </a:lvl6pPr>
      <a:lvl7pPr marL="685800" algn="ctr" defTabSz="3526631" rtl="0" fontAlgn="base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Arial" pitchFamily="34" charset="0"/>
        </a:defRPr>
      </a:lvl7pPr>
      <a:lvl8pPr marL="1028700" algn="ctr" defTabSz="3526631" rtl="0" fontAlgn="base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Arial" pitchFamily="34" charset="0"/>
        </a:defRPr>
      </a:lvl8pPr>
      <a:lvl9pPr marL="1371600" algn="ctr" defTabSz="3526631" rtl="0" fontAlgn="base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Arial" pitchFamily="34" charset="0"/>
        </a:defRPr>
      </a:lvl9pPr>
    </p:titleStyle>
    <p:bodyStyle>
      <a:defPPr>
        <a:defRPr kern="1200"/>
      </a:defPPr>
      <a:lvl1pPr marL="1322785" indent="-1322785" algn="l" defTabSz="3526631" rtl="0" eaLnBrk="0" fontAlgn="base" hangingPunct="0">
        <a:spcBef>
          <a:spcPct val="20000"/>
        </a:spcBef>
        <a:spcAft>
          <a:spcPct val="0"/>
        </a:spcAft>
        <a:buChar char="•"/>
        <a:defRPr sz="12375">
          <a:solidFill>
            <a:schemeClr val="tx1"/>
          </a:solidFill>
          <a:latin typeface="+mn-lt"/>
          <a:ea typeface="+mn-ea"/>
          <a:cs typeface="+mn-cs"/>
        </a:defRPr>
      </a:lvl1pPr>
      <a:lvl2pPr marL="2865835" indent="-1102519" algn="l" defTabSz="3526631" rtl="0" eaLnBrk="0" fontAlgn="base" hangingPunct="0">
        <a:spcBef>
          <a:spcPct val="20000"/>
        </a:spcBef>
        <a:spcAft>
          <a:spcPct val="0"/>
        </a:spcAft>
        <a:buChar char="–"/>
        <a:defRPr sz="10800">
          <a:solidFill>
            <a:schemeClr val="tx1"/>
          </a:solidFill>
          <a:latin typeface="+mn-lt"/>
        </a:defRPr>
      </a:lvl2pPr>
      <a:lvl3pPr marL="4408885" indent="-882254" algn="l" defTabSz="3526631" rtl="0" eaLnBrk="0" fontAlgn="base" hangingPunct="0">
        <a:spcBef>
          <a:spcPct val="20000"/>
        </a:spcBef>
        <a:spcAft>
          <a:spcPct val="0"/>
        </a:spcAft>
        <a:buChar char="•"/>
        <a:defRPr sz="9225">
          <a:solidFill>
            <a:schemeClr val="tx1"/>
          </a:solidFill>
          <a:latin typeface="+mn-lt"/>
        </a:defRPr>
      </a:lvl3pPr>
      <a:lvl4pPr marL="6172200" indent="-882254" algn="l" defTabSz="3526631" rtl="0" eaLnBrk="0" fontAlgn="base" hangingPunct="0">
        <a:spcBef>
          <a:spcPct val="20000"/>
        </a:spcBef>
        <a:spcAft>
          <a:spcPct val="0"/>
        </a:spcAft>
        <a:buChar char="–"/>
        <a:defRPr sz="7725">
          <a:solidFill>
            <a:schemeClr val="tx1"/>
          </a:solidFill>
          <a:latin typeface="+mn-lt"/>
        </a:defRPr>
      </a:lvl4pPr>
      <a:lvl5pPr marL="7935516" indent="-881063" algn="l" defTabSz="3526631" rtl="0" eaLnBrk="0" fontAlgn="base" hangingPunct="0">
        <a:spcBef>
          <a:spcPct val="20000"/>
        </a:spcBef>
        <a:spcAft>
          <a:spcPct val="0"/>
        </a:spcAft>
        <a:buChar char="»"/>
        <a:defRPr sz="7725">
          <a:solidFill>
            <a:schemeClr val="tx1"/>
          </a:solidFill>
          <a:latin typeface="+mn-lt"/>
        </a:defRPr>
      </a:lvl5pPr>
      <a:lvl6pPr marL="8278416" indent="-881063" algn="l" defTabSz="3526631" rtl="0" fontAlgn="base">
        <a:spcBef>
          <a:spcPct val="20000"/>
        </a:spcBef>
        <a:spcAft>
          <a:spcPct val="0"/>
        </a:spcAft>
        <a:buChar char="»"/>
        <a:defRPr sz="7725">
          <a:solidFill>
            <a:schemeClr val="tx1"/>
          </a:solidFill>
          <a:latin typeface="+mn-lt"/>
        </a:defRPr>
      </a:lvl6pPr>
      <a:lvl7pPr marL="8621316" indent="-881063" algn="l" defTabSz="3526631" rtl="0" fontAlgn="base">
        <a:spcBef>
          <a:spcPct val="20000"/>
        </a:spcBef>
        <a:spcAft>
          <a:spcPct val="0"/>
        </a:spcAft>
        <a:buChar char="»"/>
        <a:defRPr sz="7725">
          <a:solidFill>
            <a:schemeClr val="tx1"/>
          </a:solidFill>
          <a:latin typeface="+mn-lt"/>
        </a:defRPr>
      </a:lvl7pPr>
      <a:lvl8pPr marL="8964216" indent="-881063" algn="l" defTabSz="3526631" rtl="0" fontAlgn="base">
        <a:spcBef>
          <a:spcPct val="20000"/>
        </a:spcBef>
        <a:spcAft>
          <a:spcPct val="0"/>
        </a:spcAft>
        <a:buChar char="»"/>
        <a:defRPr sz="7725">
          <a:solidFill>
            <a:schemeClr val="tx1"/>
          </a:solidFill>
          <a:latin typeface="+mn-lt"/>
        </a:defRPr>
      </a:lvl8pPr>
      <a:lvl9pPr marL="9307116" indent="-881063" algn="l" defTabSz="3526631" rtl="0" fontAlgn="base">
        <a:spcBef>
          <a:spcPct val="20000"/>
        </a:spcBef>
        <a:spcAft>
          <a:spcPct val="0"/>
        </a:spcAft>
        <a:buChar char="»"/>
        <a:defRPr sz="77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1E0E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7"/>
          <p:cNvSpPr>
            <a:spLocks noChangeArrowheads="1"/>
          </p:cNvSpPr>
          <p:nvPr/>
        </p:nvSpPr>
        <p:spPr bwMode="auto">
          <a:xfrm>
            <a:off x="-36371" y="-38227"/>
            <a:ext cx="32954770" cy="4899786"/>
          </a:xfrm>
          <a:prstGeom prst="rect">
            <a:avLst/>
          </a:prstGeom>
          <a:gradFill>
            <a:gsLst>
              <a:gs pos="5000">
                <a:srgbClr val="235078"/>
              </a:gs>
              <a:gs pos="100000">
                <a:srgbClr val="1482A5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defPPr>
              <a:defRPr kern="1200"/>
            </a:defPPr>
          </a:lstStyle>
          <a:p>
            <a:endParaRPr lang="en-US" sz="6975"/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-36369" y="42787853"/>
            <a:ext cx="32954770" cy="1103348"/>
          </a:xfrm>
          <a:prstGeom prst="rect">
            <a:avLst/>
          </a:prstGeom>
          <a:gradFill>
            <a:gsLst>
              <a:gs pos="5000">
                <a:srgbClr val="235078"/>
              </a:gs>
              <a:gs pos="100000">
                <a:srgbClr val="1482A5"/>
              </a:gs>
            </a:gsLst>
            <a:lin ang="0" scaled="1"/>
          </a:gradFill>
          <a:ln>
            <a:noFill/>
          </a:ln>
        </p:spPr>
        <p:txBody>
          <a:bodyPr lIns="102870" tIns="51435" rIns="102870" bIns="51435" anchor="ctr"/>
          <a:lstStyle>
            <a:defPPr>
              <a:defRPr kern="1200"/>
            </a:defPPr>
          </a:lstStyle>
          <a:p>
            <a:pPr defTabSz="3527822"/>
            <a:endParaRPr lang="en-US" sz="6975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31" name="Title 11">
            <a:extLst>
              <a:ext uri="{FF2B5EF4-FFF2-40B4-BE49-F238E27FC236}">
                <a16:creationId xmlns:a16="http://schemas.microsoft.com/office/drawing/2014/main" id="{A3F6428D-1FA6-42BA-BAEA-3577E1620F6B}"/>
              </a:ext>
            </a:extLst>
          </p:cNvPr>
          <p:cNvSpPr txBox="1"/>
          <p:nvPr/>
        </p:nvSpPr>
        <p:spPr>
          <a:xfrm>
            <a:off x="1428862" y="626348"/>
            <a:ext cx="25610708" cy="2060201"/>
          </a:xfrm>
          <a:prstGeom prst="rect">
            <a:avLst/>
          </a:prstGeom>
        </p:spPr>
        <p:txBody>
          <a:bodyPr lIns="96012" tIns="48006" rIns="96012" bIns="48006"/>
          <a:lstStyle>
            <a:defPPr>
              <a:defRPr kern="1200"/>
            </a:defPPr>
            <a:lvl1pPr algn="ctr" defTabSz="4389028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sz="6400" dirty="0">
                <a:solidFill>
                  <a:schemeClr val="bg1"/>
                </a:solidFill>
                <a:latin typeface="Amaranth" panose="02000503050000020004" pitchFamily="2" charset="0"/>
              </a:rPr>
              <a:t>عنوان البحث </a:t>
            </a:r>
            <a:endParaRPr lang="en-US" sz="6400" dirty="0">
              <a:solidFill>
                <a:schemeClr val="bg1"/>
              </a:solidFill>
              <a:latin typeface="Amaranth" panose="02000503050000020004" pitchFamily="2" charset="0"/>
            </a:endParaRPr>
          </a:p>
        </p:txBody>
      </p:sp>
      <p:sp>
        <p:nvSpPr>
          <p:cNvPr id="35" name="Text Placeholder 16">
            <a:extLst>
              <a:ext uri="{FF2B5EF4-FFF2-40B4-BE49-F238E27FC236}">
                <a16:creationId xmlns:a16="http://schemas.microsoft.com/office/drawing/2014/main" id="{30C08963-BE29-4B96-B122-F15F02A3F7E3}"/>
              </a:ext>
            </a:extLst>
          </p:cNvPr>
          <p:cNvSpPr txBox="1"/>
          <p:nvPr/>
        </p:nvSpPr>
        <p:spPr>
          <a:xfrm>
            <a:off x="1093470" y="2296173"/>
            <a:ext cx="25946100" cy="667533"/>
          </a:xfrm>
          <a:prstGeom prst="rect">
            <a:avLst/>
          </a:prstGeom>
        </p:spPr>
        <p:txBody>
          <a:bodyPr lIns="96012" tIns="48006" rIns="96012" bIns="48006"/>
          <a:lstStyle>
            <a:defPPr>
              <a:defRPr kern="1200"/>
            </a:defPPr>
            <a:lvl1pPr marL="0" indent="0" algn="l" defTabSz="4389028" rtl="0" eaLnBrk="1" latinLnBrk="0" hangingPunct="1">
              <a:spcBef>
                <a:spcPct val="20000"/>
              </a:spcBef>
              <a:buFont typeface="Arial" pitchFamily="34" charset="0"/>
              <a:buNone/>
              <a:defRPr sz="13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6086" indent="-1371572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286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800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314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9828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342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857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371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EG" sz="4200" dirty="0">
                <a:solidFill>
                  <a:schemeClr val="bg1"/>
                </a:solidFill>
                <a:latin typeface="Titillium Web" panose="00000500000000000000" pitchFamily="2" charset="0"/>
              </a:rPr>
              <a:t>اسم الباحث / الباحثين </a:t>
            </a:r>
            <a:endParaRPr lang="en-US" sz="4200" dirty="0">
              <a:solidFill>
                <a:schemeClr val="bg1"/>
              </a:solidFill>
              <a:latin typeface="Titillium Web" panose="00000500000000000000" pitchFamily="2" charset="0"/>
            </a:endParaRPr>
          </a:p>
          <a:p>
            <a:pPr algn="r"/>
            <a:r>
              <a:rPr lang="ar-EG" sz="4200" dirty="0">
                <a:solidFill>
                  <a:schemeClr val="bg1"/>
                </a:solidFill>
                <a:latin typeface="Titillium Web" panose="00000500000000000000" pitchFamily="2" charset="0"/>
              </a:rPr>
              <a:t>المسمى الوظيفي</a:t>
            </a:r>
            <a:endParaRPr lang="en-US" sz="4200" dirty="0">
              <a:solidFill>
                <a:schemeClr val="bg1"/>
              </a:solidFill>
              <a:latin typeface="Titillium Web" panose="00000500000000000000" pitchFamily="2" charset="0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1028700" y="5839239"/>
            <a:ext cx="14824821" cy="12486861"/>
          </a:xfrm>
          <a:prstGeom prst="roundRect">
            <a:avLst>
              <a:gd name="adj" fmla="val 1380"/>
            </a:avLst>
          </a:prstGeom>
          <a:solidFill>
            <a:srgbClr val="B4D3E2"/>
          </a:solidFill>
          <a:ln>
            <a:noFill/>
          </a:ln>
          <a:effectLst/>
        </p:spPr>
        <p:txBody>
          <a:bodyPr wrap="none" lIns="205740" tIns="51435" rIns="205740" bIns="51435" anchor="ctr"/>
          <a:lstStyle>
            <a:defPPr>
              <a:defRPr kern="1200"/>
            </a:defPPr>
          </a:lstStyle>
          <a:p>
            <a:pPr defTabSz="3527822"/>
            <a:endParaRPr lang="en-US" sz="2700">
              <a:noFill/>
              <a:latin typeface="Amaranth" panose="02000503050000020004" pitchFamily="2" charset="0"/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862" y="6977596"/>
            <a:ext cx="14024497" cy="47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70" tIns="51435" rIns="102870" bIns="51435">
            <a:spAutoFit/>
          </a:bodyPr>
          <a:lstStyle>
            <a:defPPr>
              <a:defRPr kern="1200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24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graphs, and images to this section.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C08CCD14-6632-49E3-A19B-81E98D465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4878" y="5839238"/>
            <a:ext cx="14824821" cy="914400"/>
          </a:xfrm>
          <a:prstGeom prst="rect">
            <a:avLst/>
          </a:prstGeom>
          <a:solidFill>
            <a:srgbClr val="1482A5"/>
          </a:solidFill>
          <a:ln>
            <a:noFill/>
          </a:ln>
          <a:effectLst/>
        </p:spPr>
        <p:txBody>
          <a:bodyPr wrap="none" lIns="205740" tIns="51435" rIns="205740" bIns="51435" anchor="ctr"/>
          <a:lstStyle>
            <a:defPPr>
              <a:defRPr kern="1200"/>
            </a:defPPr>
          </a:lstStyle>
          <a:p>
            <a:pPr algn="r" defTabSz="3527822"/>
            <a:r>
              <a:rPr lang="ar-EG" sz="3600" dirty="0">
                <a:solidFill>
                  <a:schemeClr val="bg1"/>
                </a:solidFill>
                <a:latin typeface="Amaranth" panose="02000503050000020004" pitchFamily="2" charset="0"/>
              </a:rPr>
              <a:t>المقدمة </a:t>
            </a:r>
            <a:endParaRPr lang="en-US" sz="3600" dirty="0">
              <a:solidFill>
                <a:schemeClr val="bg1"/>
              </a:solidFill>
              <a:latin typeface="Amaranth" panose="02000503050000020004" pitchFamily="2" charset="0"/>
            </a:endParaRPr>
          </a:p>
        </p:txBody>
      </p:sp>
      <p:sp>
        <p:nvSpPr>
          <p:cNvPr id="46" name="Rectangle 5">
            <a:extLst>
              <a:ext uri="{FF2B5EF4-FFF2-40B4-BE49-F238E27FC236}">
                <a16:creationId xmlns:a16="http://schemas.microsoft.com/office/drawing/2014/main" id="{88D57C6D-9B7C-4799-9EEF-AD493DF30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4878" y="19287551"/>
            <a:ext cx="14824821" cy="914400"/>
          </a:xfrm>
          <a:prstGeom prst="rect">
            <a:avLst/>
          </a:prstGeom>
          <a:solidFill>
            <a:srgbClr val="1482A5"/>
          </a:solidFill>
          <a:ln>
            <a:noFill/>
          </a:ln>
          <a:effectLst/>
        </p:spPr>
        <p:txBody>
          <a:bodyPr wrap="none" lIns="205740" tIns="51435" rIns="205740" bIns="51435" anchor="ctr"/>
          <a:lstStyle>
            <a:defPPr>
              <a:defRPr kern="1200"/>
            </a:defPPr>
          </a:lstStyle>
          <a:p>
            <a:pPr algn="r" defTabSz="3527822"/>
            <a:r>
              <a:rPr lang="ar-EG" sz="3600" dirty="0">
                <a:solidFill>
                  <a:schemeClr val="bg1"/>
                </a:solidFill>
                <a:latin typeface="Amaranth" panose="02000503050000020004" pitchFamily="2" charset="0"/>
              </a:rPr>
              <a:t>المنهجية </a:t>
            </a:r>
            <a:endParaRPr lang="en-US" sz="3600" dirty="0">
              <a:solidFill>
                <a:schemeClr val="bg1"/>
              </a:solidFill>
              <a:latin typeface="Amaranth" panose="02000503050000020004" pitchFamily="2" charset="0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620C51D2-3423-4C6C-A077-34B27F321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19287551"/>
            <a:ext cx="14824821" cy="914400"/>
          </a:xfrm>
          <a:prstGeom prst="rect">
            <a:avLst/>
          </a:prstGeom>
          <a:solidFill>
            <a:srgbClr val="1482A5"/>
          </a:solidFill>
          <a:ln>
            <a:noFill/>
          </a:ln>
          <a:effectLst/>
        </p:spPr>
        <p:txBody>
          <a:bodyPr wrap="none" lIns="205740" tIns="51435" rIns="205740" bIns="51435" anchor="ctr"/>
          <a:lstStyle>
            <a:defPPr>
              <a:defRPr kern="1200"/>
            </a:defPPr>
          </a:lstStyle>
          <a:p>
            <a:pPr algn="r" defTabSz="3527822"/>
            <a:r>
              <a:rPr lang="ar-EG" sz="3600" dirty="0">
                <a:solidFill>
                  <a:schemeClr val="bg1"/>
                </a:solidFill>
                <a:latin typeface="Amaranth" panose="02000503050000020004" pitchFamily="2" charset="0"/>
              </a:rPr>
              <a:t>الخاتمة</a:t>
            </a:r>
            <a:endParaRPr lang="en-US" sz="3600" dirty="0">
              <a:solidFill>
                <a:schemeClr val="bg1"/>
              </a:solidFill>
              <a:latin typeface="Amaranth" panose="02000503050000020004" pitchFamily="2" charset="0"/>
            </a:endParaRP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8AE8A03B-3762-4AF2-A9FC-B088E0736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20469403"/>
            <a:ext cx="14824821" cy="47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70" tIns="51435" rIns="102870" bIns="51435">
            <a:spAutoFit/>
          </a:bodyPr>
          <a:lstStyle>
            <a:defPPr>
              <a:defRPr kern="1200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24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graphs, and images to this section.</a:t>
            </a: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88133C58-052D-4585-823B-31740DB45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62" y="6172528"/>
            <a:ext cx="14024497" cy="8375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2870" tIns="51435" rIns="102870" bIns="51435" anchor="ctr"/>
          <a:lstStyle>
            <a:defPPr>
              <a:defRPr kern="1200"/>
            </a:defPPr>
          </a:lstStyle>
          <a:p>
            <a:pPr algn="r" defTabSz="3527822"/>
            <a:r>
              <a:rPr lang="ar-EG" sz="3600" dirty="0">
                <a:solidFill>
                  <a:srgbClr val="235078"/>
                </a:solidFill>
                <a:latin typeface="Amaranth" panose="02000503050000020004" pitchFamily="2" charset="0"/>
              </a:rPr>
              <a:t> عرض للمحتوى</a:t>
            </a:r>
            <a:endParaRPr lang="en-US" sz="3600" dirty="0">
              <a:solidFill>
                <a:srgbClr val="235078"/>
              </a:solidFill>
              <a:latin typeface="Amaranth" panose="02000503050000020004" pitchFamily="2" charset="0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AD2E301E-E7B3-4BB5-B48D-F76D6F65BBE3}"/>
              </a:ext>
            </a:extLst>
          </p:cNvPr>
          <p:cNvSpPr txBox="1"/>
          <p:nvPr/>
        </p:nvSpPr>
        <p:spPr>
          <a:xfrm>
            <a:off x="17148263" y="7010113"/>
            <a:ext cx="1452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 dirty="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graphs, and images to this section.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2C6E9F3E-3183-4639-8BD4-4D30DDD1A58D}"/>
              </a:ext>
            </a:extLst>
          </p:cNvPr>
          <p:cNvSpPr txBox="1"/>
          <p:nvPr/>
        </p:nvSpPr>
        <p:spPr>
          <a:xfrm>
            <a:off x="17064879" y="20479108"/>
            <a:ext cx="1452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graphs, and images to this section.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1D190742-CABF-42B7-98F1-0542A6A25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4878" y="36191348"/>
            <a:ext cx="14824821" cy="914400"/>
          </a:xfrm>
          <a:prstGeom prst="rect">
            <a:avLst/>
          </a:prstGeom>
          <a:solidFill>
            <a:srgbClr val="1482A5"/>
          </a:solidFill>
          <a:ln>
            <a:noFill/>
          </a:ln>
          <a:effectLst/>
        </p:spPr>
        <p:txBody>
          <a:bodyPr wrap="none" lIns="205740" tIns="51435" rIns="205740" bIns="51435" anchor="ctr"/>
          <a:lstStyle>
            <a:defPPr>
              <a:defRPr kern="1200"/>
            </a:defPPr>
          </a:lstStyle>
          <a:p>
            <a:pPr algn="r" defTabSz="3527822"/>
            <a:r>
              <a:rPr lang="ar-EG" sz="3600" dirty="0">
                <a:solidFill>
                  <a:schemeClr val="bg1"/>
                </a:solidFill>
                <a:latin typeface="Amaranth" panose="02000503050000020004" pitchFamily="2" charset="0"/>
              </a:rPr>
              <a:t>التوصيات</a:t>
            </a:r>
            <a:endParaRPr lang="en-US" sz="3600" dirty="0">
              <a:solidFill>
                <a:schemeClr val="bg1"/>
              </a:solidFill>
              <a:latin typeface="Amaranth" panose="02000503050000020004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50E24C6-4906-4D34-BA71-F03C8FD1076A}"/>
              </a:ext>
            </a:extLst>
          </p:cNvPr>
          <p:cNvSpPr txBox="1"/>
          <p:nvPr/>
        </p:nvSpPr>
        <p:spPr>
          <a:xfrm>
            <a:off x="17064879" y="37306696"/>
            <a:ext cx="1452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graphs, and images to this section.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2A1DE95-9F36-2502-480F-D91B1D0C93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70" b="27089"/>
          <a:stretch/>
        </p:blipFill>
        <p:spPr>
          <a:xfrm>
            <a:off x="27736800" y="359175"/>
            <a:ext cx="4667249" cy="217965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54A2EA0-50CB-71EB-6343-156F6688BCE1}"/>
              </a:ext>
            </a:extLst>
          </p:cNvPr>
          <p:cNvSpPr txBox="1"/>
          <p:nvPr/>
        </p:nvSpPr>
        <p:spPr>
          <a:xfrm>
            <a:off x="6600190" y="4069097"/>
            <a:ext cx="164630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48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المؤتمر الثالث لكليات العلوم الإدارية بجامعات دول مجلس التعاون لدول الخليج العربية- 7-8 مايو 2024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22.04.14"/>
  <p:tag name="AS_TITLE" val="Aspose.Slides for .NET 4.0 Client Profile"/>
  <p:tag name="AS_VERSION" val="22.4"/>
  <p:tag name="POSTERNERDTEMPLATE" val="conceptualizingcobalt|08-2022"/>
</p:tagLst>
</file>

<file path=ppt/theme/theme1.xml><?xml version="1.0" encoding="utf-8"?>
<a:theme xmlns:a="http://schemas.openxmlformats.org/drawingml/2006/main" name="Default Design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90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Titillium Web</vt:lpstr>
      <vt:lpstr>Arabic Typesetting</vt:lpstr>
      <vt:lpstr>Symbol</vt:lpstr>
      <vt:lpstr>Amaranth</vt:lpstr>
      <vt:lpstr>Default Design</vt:lpstr>
      <vt:lpstr>PowerPoint Presentation</vt:lpstr>
    </vt:vector>
  </TitlesOfParts>
  <Company>Graphicsland/MAKESIGNS.COM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to create a scientific poster</dc:title>
  <dc:subject>Example Of A Sample Research Poster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Nashwa Ali</cp:lastModifiedBy>
  <cp:revision>32</cp:revision>
  <dcterms:modified xsi:type="dcterms:W3CDTF">2024-04-28T13:57:34Z</dcterms:modified>
  <cp:category>scientific poster PowerPoint</cp:category>
</cp:coreProperties>
</file>