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32918400" cy="43891200"/>
  <p:notesSz cx="5800725" cy="9094788"/>
  <p:embeddedFontLst>
    <p:embeddedFont>
      <p:font typeface="Amaranth" panose="020B0604020202020204" charset="0"/>
      <p:regular r:id="rId3"/>
    </p:embeddedFont>
    <p:embeddedFont>
      <p:font typeface="Arabic Typesetting" panose="03020402040406030203" pitchFamily="66" charset="-78"/>
      <p:regular r:id="rId4"/>
    </p:embeddedFont>
    <p:embeddedFont>
      <p:font typeface="Titillium Web" panose="00000500000000000000" pitchFamily="2" charset="0"/>
      <p:regular r:id="rId5"/>
    </p:embeddedFont>
  </p:embeddedFontLst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138" y="29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13635568"/>
            <a:ext cx="27979688" cy="9406467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24870834"/>
            <a:ext cx="23043356" cy="11218333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80" y="1756833"/>
            <a:ext cx="7406878" cy="37450185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1756833"/>
            <a:ext cx="22106334" cy="37450185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4585"/>
            <a:ext cx="27980878" cy="8716433"/>
          </a:xfrm>
        </p:spPr>
        <p:txBody>
          <a:bodyPr anchor="t"/>
          <a:lstStyle>
            <a:defPPr>
              <a:defRPr kern="1200"/>
            </a:defPPr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3384"/>
            <a:ext cx="27980878" cy="96012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10240433"/>
            <a:ext cx="14756606" cy="28966585"/>
          </a:xfrm>
        </p:spPr>
        <p:txBody>
          <a:bodyPr/>
          <a:lstStyle>
            <a:defPPr>
              <a:defRPr kern="1200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2" y="10240433"/>
            <a:ext cx="14756606" cy="28966585"/>
          </a:xfrm>
        </p:spPr>
        <p:txBody>
          <a:bodyPr/>
          <a:lstStyle>
            <a:defPPr>
              <a:defRPr kern="1200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9825568"/>
            <a:ext cx="14544675" cy="409363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3919200"/>
            <a:ext cx="14544675" cy="25287816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8" y="9825568"/>
            <a:ext cx="14550630" cy="409363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8" y="13919200"/>
            <a:ext cx="14550630" cy="25287816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748367"/>
            <a:ext cx="10829925" cy="7435851"/>
          </a:xfrm>
        </p:spPr>
        <p:txBody>
          <a:bodyPr anchor="b"/>
          <a:lstStyle>
            <a:defPPr>
              <a:defRPr kern="1200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748367"/>
            <a:ext cx="18402300" cy="37458650"/>
          </a:xfrm>
        </p:spPr>
        <p:txBody>
          <a:bodyPr/>
          <a:lstStyle>
            <a:defPPr>
              <a:defRPr kern="1200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9184217"/>
            <a:ext cx="10829925" cy="300228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7" y="30723418"/>
            <a:ext cx="19751280" cy="3627967"/>
          </a:xfrm>
        </p:spPr>
        <p:txBody>
          <a:bodyPr anchor="b"/>
          <a:lstStyle>
            <a:defPPr>
              <a:defRPr kern="1200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7" y="3922184"/>
            <a:ext cx="19751280" cy="2633345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7" y="34351385"/>
            <a:ext cx="19751280" cy="514984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5444" y="1756833"/>
            <a:ext cx="29627512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5444" y="10240433"/>
            <a:ext cx="29627512" cy="2896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5444" y="39969015"/>
            <a:ext cx="76819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44" y="39969015"/>
            <a:ext cx="104251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44" y="39969015"/>
            <a:ext cx="76819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526631">
              <a:defRPr sz="54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074400" y="21945600"/>
            <a:ext cx="14274800" cy="39370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29718000" y="21945600"/>
            <a:ext cx="14274800" cy="39370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1460500" y="44399200"/>
            <a:ext cx="29997400" cy="14478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60500" y="449707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conceptualizingcobalt  Size: 36x48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/>
      </a:defPPr>
      <a:lvl1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2pPr>
      <a:lvl3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3pPr>
      <a:lvl4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4pPr>
      <a:lvl5pPr algn="ctr" defTabSz="3526631" rtl="0" eaLnBrk="0" fontAlgn="base" hangingPunct="0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5pPr>
      <a:lvl6pPr marL="3429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6pPr>
      <a:lvl7pPr marL="6858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7pPr>
      <a:lvl8pPr marL="10287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8pPr>
      <a:lvl9pPr marL="1371600" algn="ctr" defTabSz="3526631" rtl="0" fontAlgn="base">
        <a:spcBef>
          <a:spcPct val="0"/>
        </a:spcBef>
        <a:spcAft>
          <a:spcPct val="0"/>
        </a:spcAft>
        <a:defRPr sz="1695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1322785" indent="-1322785" algn="l" defTabSz="3526631" rtl="0" eaLnBrk="0" fontAlgn="base" hangingPunct="0">
        <a:spcBef>
          <a:spcPct val="20000"/>
        </a:spcBef>
        <a:spcAft>
          <a:spcPct val="0"/>
        </a:spcAft>
        <a:buChar char="•"/>
        <a:defRPr sz="12375">
          <a:solidFill>
            <a:schemeClr val="tx1"/>
          </a:solidFill>
          <a:latin typeface="+mn-lt"/>
          <a:ea typeface="+mn-ea"/>
          <a:cs typeface="+mn-cs"/>
        </a:defRPr>
      </a:lvl1pPr>
      <a:lvl2pPr marL="2865835" indent="-1102519" algn="l" defTabSz="3526631" rtl="0" eaLnBrk="0" fontAlgn="base" hangingPunct="0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</a:defRPr>
      </a:lvl2pPr>
      <a:lvl3pPr marL="4408885" indent="-882254" algn="l" defTabSz="3526631" rtl="0" eaLnBrk="0" fontAlgn="base" hangingPunct="0">
        <a:spcBef>
          <a:spcPct val="20000"/>
        </a:spcBef>
        <a:spcAft>
          <a:spcPct val="0"/>
        </a:spcAft>
        <a:buChar char="•"/>
        <a:defRPr sz="9225">
          <a:solidFill>
            <a:schemeClr val="tx1"/>
          </a:solidFill>
          <a:latin typeface="+mn-lt"/>
        </a:defRPr>
      </a:lvl3pPr>
      <a:lvl4pPr marL="6172200" indent="-882254" algn="l" defTabSz="3526631" rtl="0" eaLnBrk="0" fontAlgn="base" hangingPunct="0">
        <a:spcBef>
          <a:spcPct val="20000"/>
        </a:spcBef>
        <a:spcAft>
          <a:spcPct val="0"/>
        </a:spcAft>
        <a:buChar char="–"/>
        <a:defRPr sz="7725">
          <a:solidFill>
            <a:schemeClr val="tx1"/>
          </a:solidFill>
          <a:latin typeface="+mn-lt"/>
        </a:defRPr>
      </a:lvl4pPr>
      <a:lvl5pPr marL="7935516" indent="-881063" algn="l" defTabSz="3526631" rtl="0" eaLnBrk="0" fontAlgn="base" hangingPunct="0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5pPr>
      <a:lvl6pPr marL="82784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6pPr>
      <a:lvl7pPr marL="86213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7pPr>
      <a:lvl8pPr marL="89642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8pPr>
      <a:lvl9pPr marL="9307116" indent="-881063" algn="l" defTabSz="3526631" rtl="0" fontAlgn="base">
        <a:spcBef>
          <a:spcPct val="20000"/>
        </a:spcBef>
        <a:spcAft>
          <a:spcPct val="0"/>
        </a:spcAft>
        <a:buChar char="»"/>
        <a:defRPr sz="77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1E0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-36371" y="-38227"/>
            <a:ext cx="32954770" cy="4899786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defPPr>
              <a:defRPr kern="1200"/>
            </a:defPPr>
          </a:lstStyle>
          <a:p>
            <a:endParaRPr lang="en-US" sz="6975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-36369" y="42787853"/>
            <a:ext cx="32954770" cy="1103348"/>
          </a:xfrm>
          <a:prstGeom prst="rect">
            <a:avLst/>
          </a:prstGeom>
          <a:gradFill>
            <a:gsLst>
              <a:gs pos="5000">
                <a:srgbClr val="235078"/>
              </a:gs>
              <a:gs pos="100000">
                <a:srgbClr val="1482A5"/>
              </a:gs>
            </a:gsLst>
            <a:lin ang="0" scaled="1"/>
          </a:gradFill>
          <a:ln>
            <a:noFill/>
          </a:ln>
        </p:spPr>
        <p:txBody>
          <a:bodyPr lIns="102870" tIns="51435" rIns="102870" bIns="51435" anchor="ctr"/>
          <a:lstStyle>
            <a:defPPr>
              <a:defRPr kern="1200"/>
            </a:defPPr>
          </a:lstStyle>
          <a:p>
            <a:pPr defTabSz="3527822"/>
            <a:endParaRPr lang="en-US" sz="6975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1428862" y="626348"/>
            <a:ext cx="25610708" cy="2060201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EG" sz="6400" dirty="0">
                <a:solidFill>
                  <a:schemeClr val="bg1"/>
                </a:solidFill>
                <a:latin typeface="Amaranth" panose="02000503050000020004" pitchFamily="2" charset="0"/>
              </a:rPr>
              <a:t>عنوان البحث </a:t>
            </a:r>
            <a:endParaRPr lang="en-US" sz="6400" dirty="0">
              <a:solidFill>
                <a:schemeClr val="bg1"/>
              </a:solidFill>
              <a:latin typeface="Amaranth" panose="02000503050000020004" pitchFamily="2" charset="0"/>
            </a:endParaRP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1093470" y="2296173"/>
            <a:ext cx="25946100" cy="667533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EG" sz="4200" dirty="0">
                <a:solidFill>
                  <a:schemeClr val="bg1"/>
                </a:solidFill>
                <a:latin typeface="Titillium Web" panose="00000500000000000000" pitchFamily="2" charset="0"/>
              </a:rPr>
              <a:t>اسم الباحث / الباحثين </a:t>
            </a:r>
            <a:endParaRPr lang="en-US" sz="4200" dirty="0">
              <a:solidFill>
                <a:schemeClr val="bg1"/>
              </a:solidFill>
              <a:latin typeface="Titillium Web" panose="00000500000000000000" pitchFamily="2" charset="0"/>
            </a:endParaRPr>
          </a:p>
          <a:p>
            <a:pPr algn="r"/>
            <a:r>
              <a:rPr lang="ar-EG" sz="4200" dirty="0">
                <a:solidFill>
                  <a:schemeClr val="bg1"/>
                </a:solidFill>
                <a:latin typeface="Titillium Web" panose="00000500000000000000" pitchFamily="2" charset="0"/>
              </a:rPr>
              <a:t>المسمى الوظيفي</a:t>
            </a:r>
            <a:endParaRPr lang="en-US" sz="4200" dirty="0">
              <a:solidFill>
                <a:schemeClr val="bg1"/>
              </a:solidFill>
              <a:latin typeface="Titillium Web" panose="00000500000000000000" pitchFamily="2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028700" y="5839239"/>
            <a:ext cx="14824821" cy="12486861"/>
          </a:xfrm>
          <a:prstGeom prst="roundRect">
            <a:avLst>
              <a:gd name="adj" fmla="val 1380"/>
            </a:avLst>
          </a:prstGeom>
          <a:solidFill>
            <a:srgbClr val="B4D3E2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defTabSz="3527822"/>
            <a:endParaRPr lang="en-US" sz="2700">
              <a:noFill/>
              <a:latin typeface="Amaranth" panose="02000503050000020004" pitchFamily="2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862" y="6977596"/>
            <a:ext cx="14024497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2870" tIns="51435" rIns="102870" bIns="51435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4878" y="5839238"/>
            <a:ext cx="14824821" cy="914400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algn="r" defTabSz="3527822"/>
            <a:r>
              <a:rPr lang="ar-EG" sz="3600" dirty="0">
                <a:solidFill>
                  <a:schemeClr val="bg1"/>
                </a:solidFill>
                <a:latin typeface="Amaranth" panose="02000503050000020004" pitchFamily="2" charset="0"/>
              </a:rPr>
              <a:t>المقدمة </a:t>
            </a:r>
            <a:endParaRPr lang="en-US" sz="3600" dirty="0">
              <a:solidFill>
                <a:schemeClr val="bg1"/>
              </a:solidFill>
              <a:latin typeface="Amaranth" panose="02000503050000020004" pitchFamily="2" charset="0"/>
            </a:endParaRP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4878" y="19287551"/>
            <a:ext cx="14824821" cy="914400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algn="r" defTabSz="3527822"/>
            <a:r>
              <a:rPr lang="ar-EG" sz="3600" dirty="0">
                <a:solidFill>
                  <a:schemeClr val="bg1"/>
                </a:solidFill>
                <a:latin typeface="Amaranth" panose="02000503050000020004" pitchFamily="2" charset="0"/>
              </a:rPr>
              <a:t>المنهجية </a:t>
            </a:r>
            <a:endParaRPr lang="en-US" sz="3600" dirty="0">
              <a:solidFill>
                <a:schemeClr val="bg1"/>
              </a:solidFill>
              <a:latin typeface="Amaranth" panose="02000503050000020004" pitchFamily="2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19287551"/>
            <a:ext cx="14824821" cy="914400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algn="r" defTabSz="3527822"/>
            <a:r>
              <a:rPr lang="ar-EG" sz="3600" dirty="0">
                <a:solidFill>
                  <a:schemeClr val="bg1"/>
                </a:solidFill>
                <a:latin typeface="Amaranth" panose="02000503050000020004" pitchFamily="2" charset="0"/>
              </a:rPr>
              <a:t>الخاتمة</a:t>
            </a:r>
            <a:endParaRPr lang="en-US" sz="3600" dirty="0">
              <a:solidFill>
                <a:schemeClr val="bg1"/>
              </a:solidFill>
              <a:latin typeface="Amaranth" panose="02000503050000020004" pitchFamily="2" charset="0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0469403"/>
            <a:ext cx="14824821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70" tIns="51435" rIns="102870" bIns="51435">
            <a:spAutoFit/>
          </a:bodyPr>
          <a:lstStyle>
            <a:defPPr>
              <a:defRPr kern="1200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62" y="6172528"/>
            <a:ext cx="14024497" cy="83758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02870" tIns="51435" rIns="102870" bIns="51435" anchor="ctr"/>
          <a:lstStyle>
            <a:defPPr>
              <a:defRPr kern="1200"/>
            </a:defPPr>
          </a:lstStyle>
          <a:p>
            <a:pPr algn="r" defTabSz="3527822"/>
            <a:r>
              <a:rPr lang="ar-EG" sz="3600" dirty="0">
                <a:solidFill>
                  <a:srgbClr val="235078"/>
                </a:solidFill>
                <a:latin typeface="Amaranth" panose="02000503050000020004" pitchFamily="2" charset="0"/>
              </a:rPr>
              <a:t> عرض للمحتوى</a:t>
            </a:r>
            <a:endParaRPr lang="en-US" sz="3600" dirty="0">
              <a:solidFill>
                <a:srgbClr val="235078"/>
              </a:solidFill>
              <a:latin typeface="Amaranth" panose="02000503050000020004" pitchFamily="2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17148263" y="7010113"/>
            <a:ext cx="1452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 dirty="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17064879" y="20479108"/>
            <a:ext cx="1452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1D190742-CABF-42B7-98F1-0542A6A25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4878" y="36191348"/>
            <a:ext cx="14824821" cy="914400"/>
          </a:xfrm>
          <a:prstGeom prst="rect">
            <a:avLst/>
          </a:prstGeom>
          <a:solidFill>
            <a:srgbClr val="1482A5"/>
          </a:solidFill>
          <a:ln>
            <a:noFill/>
          </a:ln>
          <a:effectLst/>
        </p:spPr>
        <p:txBody>
          <a:bodyPr wrap="none" lIns="205740" tIns="51435" rIns="205740" bIns="51435" anchor="ctr"/>
          <a:lstStyle>
            <a:defPPr>
              <a:defRPr kern="1200"/>
            </a:defPPr>
          </a:lstStyle>
          <a:p>
            <a:pPr algn="r" defTabSz="3527822"/>
            <a:r>
              <a:rPr lang="ar-EG" sz="3600" dirty="0">
                <a:solidFill>
                  <a:schemeClr val="bg1"/>
                </a:solidFill>
                <a:latin typeface="Amaranth" panose="02000503050000020004" pitchFamily="2" charset="0"/>
              </a:rPr>
              <a:t>التوصيات</a:t>
            </a:r>
            <a:endParaRPr lang="en-US" sz="3600" dirty="0">
              <a:solidFill>
                <a:schemeClr val="bg1"/>
              </a:solidFill>
              <a:latin typeface="Amaranth" panose="02000503050000020004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0E24C6-4906-4D34-BA71-F03C8FD1076A}"/>
              </a:ext>
            </a:extLst>
          </p:cNvPr>
          <p:cNvSpPr txBox="1"/>
          <p:nvPr/>
        </p:nvSpPr>
        <p:spPr>
          <a:xfrm>
            <a:off x="17064879" y="37306696"/>
            <a:ext cx="1452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400">
                <a:latin typeface="Titillium Web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A1DE95-9F36-2502-480F-D91B1D0C9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0" b="27089"/>
          <a:stretch/>
        </p:blipFill>
        <p:spPr>
          <a:xfrm>
            <a:off x="27736800" y="359175"/>
            <a:ext cx="4667249" cy="21796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4A2EA0-50CB-71EB-6343-156F6688BCE1}"/>
              </a:ext>
            </a:extLst>
          </p:cNvPr>
          <p:cNvSpPr txBox="1"/>
          <p:nvPr/>
        </p:nvSpPr>
        <p:spPr>
          <a:xfrm>
            <a:off x="6600190" y="4069097"/>
            <a:ext cx="1646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8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المؤتمر الثالث لكليات العلوم الإدارية بجامعات دول مجلس التعاون لدول الخليج العربية- 7-8 مايو 2024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conceptualizingcobalt|08-2022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90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Titillium Web</vt:lpstr>
      <vt:lpstr>Arabic Typesetting</vt:lpstr>
      <vt:lpstr>Symbol</vt:lpstr>
      <vt:lpstr>Amaranth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Nashwa Ali</cp:lastModifiedBy>
  <cp:revision>32</cp:revision>
  <dcterms:modified xsi:type="dcterms:W3CDTF">2024-04-28T13:57:34Z</dcterms:modified>
  <cp:category>scientific poster PowerPoint</cp:category>
</cp:coreProperties>
</file>