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57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11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83C6B-7CFD-4C51-9BAE-CEE1145D7D44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102FC-8F74-469F-881D-66F57F168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44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102FC-8F74-469F-881D-66F57F168A7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064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000EEB-8338-48D7-8EE8-EE0082EF760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966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15F8-932B-99B5-1789-4F0108CB3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B4A31-8651-5372-3E14-622224EB3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87D73-C102-1596-8BDA-D27B67444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A2AAF-8055-1571-57A6-1A40AF9D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7DF99-84D0-E512-59F8-18D34E42A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37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1A54-9FC7-98C1-6928-FC17B7B1A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CDBF93-3EA8-572E-27AB-29578ECD3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44472-C70B-C7CB-5918-5319684B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C354C-24DE-7756-4615-4878A86C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410DC-2AC4-7FE7-185A-8E2079A09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4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6DA2F-6E70-6D23-09AE-54CC2ADEB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5C718-DEA8-5C84-39DF-3D022103B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F8448-29AA-4E5B-566A-267B80E1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AA121-0F25-F01F-0250-43406E6B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17BA0-07A0-70AC-8030-CAE755EF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85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FD6D2-E32B-9F7D-B349-F716C10D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5AD46-4FC5-F463-C6D2-790012295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AB47D-7603-B23F-B6FE-1FE6946BD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19AE8-8B27-FDD9-E0BB-15F5D3301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26F38-A105-C4CB-4DD9-44DA4D80A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2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515DA-4A3D-8BE5-612A-3ADBE5C3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17064-5E17-4907-7E7B-7D9BAFCC4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99394-40BB-17E7-D5A0-76CF6295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28ED1-12A8-BC4A-8B6B-F41390C57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09B29-163C-37BC-8112-08E428C50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26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20397-F4E0-6770-221E-0D0C3EA8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88C4E-5846-BA79-4F8A-6EA7FDB0A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0FE87-ABBD-BD4B-0025-2E7A51A5C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9C0CC-A41F-BDD6-8D1E-26B74C5F8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06E3C-344F-61E6-E769-D9A92D3D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D7A2A-B5BC-ACBE-4313-32468D1C2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52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579F3-A069-2EEB-54B1-BA943C71C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6116A-B2EA-AF1E-D731-6D056F27F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98207-DA25-F2A6-122A-CB817592E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31EFC-8EAF-C3D5-63DF-376758200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318F7A-275E-3B1E-D0B2-BE8CED3356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2602D2-7A3A-004C-FC04-0F9BF8944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0D48F5-8111-81D7-8E06-52814987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A054CC-7F12-3C46-27CC-FC9C9883C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44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E1B75-4B9A-CE96-B964-91D2298C3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29EC2-FFAD-BE8B-5CA3-ABA8DA3F1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88013-1A99-2F16-D378-F058A6E0E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26B8-0CB5-BDFD-B82F-1444948D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1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6A2533-AEFF-3A90-2AC7-C361A9C8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9FDFD5-E100-64E4-6C34-EB17779FE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FC2051-FD07-B81C-0A22-35706C7CB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1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39B23-3906-E6B6-8335-66A1032E7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32B17-F4C4-EB8E-1263-D263F7689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1B467-41D1-8261-BE48-BE2C4D00C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5C51A-2AE6-1AD7-13BC-B72F5D9DD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6F08-E848-CC71-7FB0-213499BE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AEBCA-9526-3D45-AD7D-022A8640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96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40B8D-D76B-31CF-84CA-864185E86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BE7861-0F3F-CFAB-760A-9AE410CC1D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EE373-058B-6820-32D1-08C8AD0FF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E5BD1-3336-F8E1-9D84-8CBADEE88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7CC0A-9CDC-ACF6-31FE-BF4570926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85FA8-6473-264D-323C-26E2C09F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287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CE73E-48C9-BE2E-C814-7371E233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B1DA9-DA25-C980-2C68-E2E200067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20758-D168-E228-CBCA-7290747C2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75B53-41A7-4F24-A14B-5BEE2C848B0F}" type="datetimeFigureOut">
              <a:rPr lang="en-GB" smtClean="0"/>
              <a:t>28/04/2024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E60F-DF91-31D7-FA51-25EC5CA5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BBCF9-3C80-536C-8A58-7D2FCB101A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0A1C2-45DE-48DB-9563-B692B52A9A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85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in links">
            <a:extLst>
              <a:ext uri="{FF2B5EF4-FFF2-40B4-BE49-F238E27FC236}">
                <a16:creationId xmlns:a16="http://schemas.microsoft.com/office/drawing/2014/main" id="{C9A290B3-17B3-293C-4A00-9037557F18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5000"/>
            <a:duotone>
              <a:prstClr val="black"/>
              <a:srgbClr val="0B0535">
                <a:tint val="45000"/>
                <a:satMod val="400000"/>
              </a:srgbClr>
            </a:duotone>
          </a:blip>
          <a:srcRect t="23391" r="9091"/>
          <a:stretch/>
        </p:blipFill>
        <p:spPr>
          <a:xfrm>
            <a:off x="0" y="0"/>
            <a:ext cx="12192000" cy="77723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3BE6688-FB68-6230-4117-E976FCB326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1"/>
          <a:stretch/>
        </p:blipFill>
        <p:spPr>
          <a:xfrm>
            <a:off x="10046921" y="188845"/>
            <a:ext cx="1994145" cy="9740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0168BF-A6DB-C233-494E-957ADC10876A}"/>
              </a:ext>
            </a:extLst>
          </p:cNvPr>
          <p:cNvSpPr txBox="1"/>
          <p:nvPr/>
        </p:nvSpPr>
        <p:spPr>
          <a:xfrm>
            <a:off x="1709529" y="6334780"/>
            <a:ext cx="8448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8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المؤتمر الثالث لكليات العلوم الإدارية بجامعات دول مجلس التعاون لدول الخليج العربية- 7-8 مايو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9D5491-4C82-58C0-FF9A-B4FBB077D05B}"/>
              </a:ext>
            </a:extLst>
          </p:cNvPr>
          <p:cNvSpPr txBox="1"/>
          <p:nvPr/>
        </p:nvSpPr>
        <p:spPr>
          <a:xfrm>
            <a:off x="1709528" y="1982450"/>
            <a:ext cx="84482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4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عنوان البحث</a:t>
            </a:r>
            <a:r>
              <a:rPr lang="en-US" sz="4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  <a:endParaRPr lang="ar-EG" sz="3600" b="1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ar-EG" sz="4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17E7B6-D923-F6A2-BD77-40F5C88FB983}"/>
              </a:ext>
            </a:extLst>
          </p:cNvPr>
          <p:cNvSpPr txBox="1"/>
          <p:nvPr/>
        </p:nvSpPr>
        <p:spPr>
          <a:xfrm>
            <a:off x="4495800" y="3806688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2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اسم الباحث </a:t>
            </a:r>
            <a:r>
              <a:rPr lang="en-US" sz="2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Name </a:t>
            </a:r>
          </a:p>
          <a:p>
            <a:endParaRPr lang="en-US" sz="2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ar-EG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المسمى الوظيفي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endParaRPr lang="en-GB" sz="2400" dirty="0">
              <a:solidFill>
                <a:schemeClr val="accent5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23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in links">
            <a:extLst>
              <a:ext uri="{FF2B5EF4-FFF2-40B4-BE49-F238E27FC236}">
                <a16:creationId xmlns:a16="http://schemas.microsoft.com/office/drawing/2014/main" id="{C9A290B3-17B3-293C-4A00-9037557F18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5000"/>
            <a:duotone>
              <a:prstClr val="black"/>
              <a:srgbClr val="0B0535">
                <a:tint val="45000"/>
                <a:satMod val="400000"/>
              </a:srgbClr>
            </a:duotone>
          </a:blip>
          <a:srcRect t="23391" r="9091"/>
          <a:stretch/>
        </p:blipFill>
        <p:spPr>
          <a:xfrm>
            <a:off x="7504042" y="139148"/>
            <a:ext cx="4687957" cy="67188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0168BF-A6DB-C233-494E-957ADC10876A}"/>
              </a:ext>
            </a:extLst>
          </p:cNvPr>
          <p:cNvSpPr txBox="1"/>
          <p:nvPr/>
        </p:nvSpPr>
        <p:spPr>
          <a:xfrm>
            <a:off x="1709529" y="6334780"/>
            <a:ext cx="8448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8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المؤتمر الثالث لكليات العلوم الإدارية بجامعات دول مجلس التعاون لدول الخليج العربية- 7-8 مايو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9D5491-4C82-58C0-FF9A-B4FBB077D05B}"/>
              </a:ext>
            </a:extLst>
          </p:cNvPr>
          <p:cNvSpPr txBox="1"/>
          <p:nvPr/>
        </p:nvSpPr>
        <p:spPr>
          <a:xfrm>
            <a:off x="546653" y="482364"/>
            <a:ext cx="6271591" cy="5509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ar-EG" sz="4400" b="1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		المحتويات:</a:t>
            </a:r>
          </a:p>
          <a:p>
            <a:pPr lvl="8" algn="r"/>
            <a:r>
              <a:rPr lang="ar-EG" sz="4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marL="571500" indent="-571500" algn="r">
              <a:buFont typeface="Wingdings" panose="05000000000000000000" pitchFamily="2" charset="2"/>
              <a:buChar char="q"/>
            </a:pPr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EG" sz="4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2B7367-6AEB-048D-7ACC-1D6005A57F8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1"/>
          <a:stretch/>
        </p:blipFill>
        <p:spPr>
          <a:xfrm>
            <a:off x="10058400" y="188845"/>
            <a:ext cx="1982668" cy="96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66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232EB3-EB30-E735-C73E-97A9E52CEC5A}"/>
              </a:ext>
            </a:extLst>
          </p:cNvPr>
          <p:cNvSpPr txBox="1"/>
          <p:nvPr/>
        </p:nvSpPr>
        <p:spPr>
          <a:xfrm>
            <a:off x="1719468" y="6394415"/>
            <a:ext cx="8448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المؤتمر الثالث لكليات العلوم الإدارية بجامعات دول مجلس التعاون لدول الخليج العربية- 7-8 مايو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90111E-68F7-5FD1-28CB-DF8E73510E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1"/>
          <a:stretch/>
        </p:blipFill>
        <p:spPr>
          <a:xfrm>
            <a:off x="10058400" y="188845"/>
            <a:ext cx="1982668" cy="9684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F6C203-53F8-DA89-EB5C-EB33DA7F2C26}"/>
              </a:ext>
            </a:extLst>
          </p:cNvPr>
          <p:cNvSpPr txBox="1"/>
          <p:nvPr/>
        </p:nvSpPr>
        <p:spPr>
          <a:xfrm>
            <a:off x="843170" y="1329980"/>
            <a:ext cx="10505660" cy="48320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ar-EG" sz="4400" b="1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	</a:t>
            </a:r>
            <a:r>
              <a:rPr lang="ar-EG" sz="3600" b="1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العنوان:</a:t>
            </a:r>
          </a:p>
          <a:p>
            <a:pPr lvl="8" algn="r"/>
            <a:r>
              <a:rPr lang="ar-EG" sz="4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marL="571500" indent="-571500" algn="r">
              <a:buFont typeface="Wingdings" panose="05000000000000000000" pitchFamily="2" charset="2"/>
              <a:buChar char="q"/>
            </a:pPr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ar-EG" sz="4400" b="1" dirty="0">
              <a:solidFill>
                <a:schemeClr val="accent5">
                  <a:lumMod val="40000"/>
                  <a:lumOff val="60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EG" sz="44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384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bstract design">
            <a:extLst>
              <a:ext uri="{FF2B5EF4-FFF2-40B4-BE49-F238E27FC236}">
                <a16:creationId xmlns:a16="http://schemas.microsoft.com/office/drawing/2014/main" id="{6D363037-1741-4470-A023-883E2FFD58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 t="18308" r="6818" b="2872"/>
          <a:stretch/>
        </p:blipFill>
        <p:spPr>
          <a:xfrm flipH="1">
            <a:off x="-1" y="0"/>
            <a:ext cx="12192000" cy="6780661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970C361B-D32E-42E0-A41E-86C3D9AC8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rtlCol="0">
            <a:normAutofit/>
          </a:bodyPr>
          <a:lstStyle/>
          <a:p>
            <a:pPr rtl="0"/>
            <a:r>
              <a:rPr lang="ar-EG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en-GB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Thank You!</a:t>
            </a:r>
            <a:r>
              <a:rPr lang="ar-EG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شكرا لكم   </a:t>
            </a:r>
            <a:endParaRPr lang="en-GB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336E726C-3DE4-41AA-88A0-C92B0C341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rtlCol="0">
            <a:normAutofit/>
          </a:bodyPr>
          <a:lstStyle/>
          <a:p>
            <a:pPr rtl="0"/>
            <a:r>
              <a:rPr lang="en-GB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someone@Example.com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160E7B-6972-6B3E-0244-12B7FEB9C9B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1"/>
          <a:stretch/>
        </p:blipFill>
        <p:spPr>
          <a:xfrm>
            <a:off x="10058400" y="188845"/>
            <a:ext cx="1982668" cy="96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6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81</Words>
  <Application>Microsoft Office PowerPoint</Application>
  <PresentationFormat>Widescreen</PresentationFormat>
  <Paragraphs>27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 Thank You! شكرا لكم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Nashwa Ali</dc:creator>
  <cp:lastModifiedBy>Nashwa Ali</cp:lastModifiedBy>
  <cp:revision>5</cp:revision>
  <dcterms:created xsi:type="dcterms:W3CDTF">2024-04-28T13:08:07Z</dcterms:created>
  <dcterms:modified xsi:type="dcterms:W3CDTF">2024-04-28T14:15:52Z</dcterms:modified>
</cp:coreProperties>
</file>